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0.45747126436781621</c:v>
                </c:pt>
                <c:pt idx="1">
                  <c:v>0.54022988505747127</c:v>
                </c:pt>
                <c:pt idx="2">
                  <c:v>0</c:v>
                </c:pt>
                <c:pt idx="3">
                  <c:v>2.2988505747126441E-3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Sheet1!$E$2:$E$3</c:f>
              <c:numCache>
                <c:formatCode>0.0;;</c:formatCode>
                <c:ptCount val="2"/>
                <c:pt idx="0">
                  <c:v>0</c:v>
                </c:pt>
                <c:pt idx="1">
                  <c:v>5.6904613794518353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Sheet1!$F$2:$F$3</c:f>
              <c:numCache>
                <c:formatCode>0.0;;</c:formatCode>
                <c:ptCount val="2"/>
                <c:pt idx="0">
                  <c:v>5.6904613794518353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4.3095386205481647</c:v>
                </c:pt>
                <c:pt idx="1">
                  <c:v>4.3095386205481647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Sheet1!$E$2:$E$3</c:f>
              <c:numCache>
                <c:formatCode>0.0;;</c:formatCode>
                <c:ptCount val="2"/>
                <c:pt idx="0">
                  <c:v>7.7854277535902598</c:v>
                </c:pt>
                <c:pt idx="1">
                  <c:v>7.7854277535902598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2.2145722464097402</c:v>
                </c:pt>
                <c:pt idx="1">
                  <c:v>2.2145722464097402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Sheet1!$G$2:$G$3</c:f>
              <c:numCache>
                <c:formatCode>0.0;;</c:formatCode>
                <c:ptCount val="2"/>
                <c:pt idx="0">
                  <c:v>9.1329838314036582</c:v>
                </c:pt>
                <c:pt idx="1">
                  <c:v>9.1329838314036582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0.86701616859634179</c:v>
                </c:pt>
                <c:pt idx="1">
                  <c:v>0.86701616859634179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Sheet1!$E$2:$E$3</c:f>
              <c:numCache>
                <c:formatCode>0.0;;</c:formatCode>
                <c:ptCount val="2"/>
                <c:pt idx="0">
                  <c:v>2.7812718300940338</c:v>
                </c:pt>
                <c:pt idx="1">
                  <c:v>2.7812718300940338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7.2187281699059662</c:v>
                </c:pt>
                <c:pt idx="1">
                  <c:v>7.2187281699059662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Northampton General Hospital (Acute) (75)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Northampton General Hospital (Acute) (75)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Northampton General Hospital (Acute) (75)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Northampton General Hospital (Acute) (75)</c:v>
                </c:pt>
              </c:strCache>
            </c:strRef>
          </c:cat>
          <c:val>
            <c:numRef>
              <c:f>Sheet1!$G$2:$G$3</c:f>
              <c:numCache>
                <c:formatCode>0.0;;</c:formatCode>
                <c:ptCount val="2"/>
                <c:pt idx="0">
                  <c:v>6.0561321448131826</c:v>
                </c:pt>
                <c:pt idx="1">
                  <c:v>6.0561321448131826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Northampton General Hospital (Acute) (75)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Northampton General Hospital (Acute) (75)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Northampton General Hospital (Acute) (75)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3.9438678551868174</c:v>
                </c:pt>
                <c:pt idx="1">
                  <c:v>3.9438678551868174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Northampton General Hospital (Acute)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Northampton General Hospital (Acute)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Northampton General Hospital (Acute)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Northampton General Hospital (Acute) (422)</c:v>
                </c:pt>
              </c:strCache>
            </c:strRef>
          </c:cat>
          <c:val>
            <c:numRef>
              <c:f>Sheet1!$G$2:$G$3</c:f>
              <c:numCache>
                <c:formatCode>0.0;;</c:formatCode>
                <c:ptCount val="2"/>
                <c:pt idx="0">
                  <c:v>8.7879940422377096</c:v>
                </c:pt>
                <c:pt idx="1">
                  <c:v>8.7879940422377096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Northampton General Hospital (Acute)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Northampton General Hospital (Acute)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Northampton General Hospital (Acute)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1.2120059577622904</c:v>
                </c:pt>
                <c:pt idx="1">
                  <c:v>1.2120059577622904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Northampton General Hospital (Acute) (338)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Northampton General Hospital (Acute) (338)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Northampton General Hospital (Acute) (338)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Northampton General Hospital (Acute) (338)</c:v>
                </c:pt>
              </c:strCache>
            </c:strRef>
          </c:cat>
          <c:val>
            <c:numRef>
              <c:f>Sheet1!$G$2:$G$3</c:f>
              <c:numCache>
                <c:formatCode>0.0;;</c:formatCode>
                <c:ptCount val="2"/>
                <c:pt idx="0">
                  <c:v>8.1215235695516466</c:v>
                </c:pt>
                <c:pt idx="1">
                  <c:v>8.1215235695516466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Northampton General Hospital (Acute) (338)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Northampton General Hospital (Acute) (338)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(338)</c:v>
                </c:pt>
                <c:pt idx="1">
                  <c:v>Northampton General Hospital (Acute) (338)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1.8784764304483534</c:v>
                </c:pt>
                <c:pt idx="1">
                  <c:v>1.8784764304483534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Northampton General Hospital (Acute) (270)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Northampton General Hospital (Acute) (270)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Northampton General Hospital (Acute) (270)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Northampton General Hospital (Acute) (270)</c:v>
                </c:pt>
              </c:strCache>
            </c:strRef>
          </c:cat>
          <c:val>
            <c:numRef>
              <c:f>Sheet1!$G$2:$G$3</c:f>
              <c:numCache>
                <c:formatCode>0.0;;</c:formatCode>
                <c:ptCount val="2"/>
                <c:pt idx="0">
                  <c:v>7.8233418295701798</c:v>
                </c:pt>
                <c:pt idx="1">
                  <c:v>7.8233418295701798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Northampton General Hospital (Acute) (270)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Northampton General Hospital (Acute) (270)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Northampton General Hospital (Acute) (270)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2.1766581704298202</c:v>
                </c:pt>
                <c:pt idx="1">
                  <c:v>2.1766581704298202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Northampton General Hospital (Acute) (153)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Northampton General Hospital (Acute) (153)</c:v>
                </c:pt>
              </c:strCache>
            </c:strRef>
          </c:cat>
          <c:val>
            <c:numRef>
              <c:f>Sheet1!$E$2:$E$3</c:f>
              <c:numCache>
                <c:formatCode>0.0;;</c:formatCode>
                <c:ptCount val="2"/>
                <c:pt idx="0">
                  <c:v>7.115279113495486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Northampton General Hospital (Acute) (153)</c:v>
                </c:pt>
              </c:strCache>
            </c:strRef>
          </c:cat>
          <c:val>
            <c:numRef>
              <c:f>Sheet1!$F$2:$F$3</c:f>
              <c:numCache>
                <c:formatCode>0.0;;</c:formatCode>
                <c:ptCount val="2"/>
                <c:pt idx="0">
                  <c:v>0</c:v>
                </c:pt>
                <c:pt idx="1">
                  <c:v>7.115279113495486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Northampton General Hospital (Acute) (153)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Northampton General Hospital (Acute) (153)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Northampton General Hospital (Acute) (153)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Northampton General Hospital (Acute) (153)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2.884720886504514</c:v>
                </c:pt>
                <c:pt idx="1">
                  <c:v>2.884720886504514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Northampton General Hospital (Acute) (214)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Northampton General Hospital (Acute) (214)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Northampton General Hospital (Acute) (214)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Northampton General Hospital (Acute) (214)</c:v>
                </c:pt>
              </c:strCache>
            </c:strRef>
          </c:cat>
          <c:val>
            <c:numRef>
              <c:f>Sheet1!$G$2:$G$3</c:f>
              <c:numCache>
                <c:formatCode>0.0;;</c:formatCode>
                <c:ptCount val="2"/>
                <c:pt idx="0">
                  <c:v>6.1732419312806543</c:v>
                </c:pt>
                <c:pt idx="1">
                  <c:v>6.1732419312806543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Northampton General Hospital (Acute) (214)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Northampton General Hospital (Acute) (214)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Northampton General Hospital (Acute) (214)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3.8267580687193457</c:v>
                </c:pt>
                <c:pt idx="1">
                  <c:v>3.8267580687193457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Sheet1!$G$2:$G$3</c:f>
              <c:numCache>
                <c:formatCode>0.0;;</c:formatCode>
                <c:ptCount val="2"/>
                <c:pt idx="0">
                  <c:v>9.2613050485438428</c:v>
                </c:pt>
                <c:pt idx="1">
                  <c:v>9.2613050485438428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0.73869495145615716</c:v>
                </c:pt>
                <c:pt idx="1">
                  <c:v>0.73869495145615716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Northampton General Hospital (Acute) (408)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Northampton General Hospital (Acute) (408)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Northampton General Hospital (Acute) (408)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Northampton General Hospital (Acute) (408)</c:v>
                </c:pt>
              </c:strCache>
            </c:strRef>
          </c:cat>
          <c:val>
            <c:numRef>
              <c:f>Sheet1!$G$2:$G$3</c:f>
              <c:numCache>
                <c:formatCode>0.0;;</c:formatCode>
                <c:ptCount val="2"/>
                <c:pt idx="0">
                  <c:v>8.4026830372317889</c:v>
                </c:pt>
                <c:pt idx="1">
                  <c:v>8.4026830372317889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Northampton General Hospital (Acute) (408)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Northampton General Hospital (Acute) (408)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(408)</c:v>
                </c:pt>
                <c:pt idx="1">
                  <c:v>Northampton General Hospital (Acute) (408)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1.5973169627682111</c:v>
                </c:pt>
                <c:pt idx="1">
                  <c:v>1.5973169627682111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Sheet1!$G$2:$G$3</c:f>
              <c:numCache>
                <c:formatCode>0.0;;</c:formatCode>
                <c:ptCount val="2"/>
                <c:pt idx="0">
                  <c:v>8.9563837560861064</c:v>
                </c:pt>
                <c:pt idx="1">
                  <c:v>8.9563837560861064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1.0436162439138936</c:v>
                </c:pt>
                <c:pt idx="1">
                  <c:v>1.0436162439138936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Northampton General Hospital (Acute) (430)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Northampton General Hospital (Acute) (430)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Northampton General Hospital (Acute) (430)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Northampton General Hospital (Acute) (430)</c:v>
                </c:pt>
              </c:strCache>
            </c:strRef>
          </c:cat>
          <c:val>
            <c:numRef>
              <c:f>Sheet1!$G$2:$G$3</c:f>
              <c:numCache>
                <c:formatCode>0.0;;</c:formatCode>
                <c:ptCount val="2"/>
                <c:pt idx="0">
                  <c:v>8.5945083069057286</c:v>
                </c:pt>
                <c:pt idx="1">
                  <c:v>8.5945083069057286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Northampton General Hospital (Acute) (430)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Northampton General Hospital (Acute) (430)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Northampton General Hospital (Acute) (430)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1.4054916930942714</c:v>
                </c:pt>
                <c:pt idx="1">
                  <c:v>1.4054916930942714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Northampton General Hospital (Acute) (403)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Northampton General Hospital (Acute) (403)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Northampton General Hospital (Acute) (403)</c:v>
                </c:pt>
              </c:strCache>
            </c:strRef>
          </c:cat>
          <c:val>
            <c:numRef>
              <c:f>Sheet1!$F$2:$F$3</c:f>
              <c:numCache>
                <c:formatCode>0.0;;</c:formatCode>
                <c:ptCount val="2"/>
                <c:pt idx="0">
                  <c:v>0</c:v>
                </c:pt>
                <c:pt idx="1">
                  <c:v>8.3000552422832534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Northampton General Hospital (Acute) (403)</c:v>
                </c:pt>
              </c:strCache>
            </c:strRef>
          </c:cat>
          <c:val>
            <c:numRef>
              <c:f>Sheet1!$G$2:$G$3</c:f>
              <c:numCache>
                <c:formatCode>0.0;;</c:formatCode>
                <c:ptCount val="2"/>
                <c:pt idx="0">
                  <c:v>8.3000552422832534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Northampton General Hospital (Acute) (403)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Northampton General Hospital (Acute) (403)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Northampton General Hospital (Acute) (403)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1.6999447577167466</c:v>
                </c:pt>
                <c:pt idx="1">
                  <c:v>1.6999447577167466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Northampton General Hospital (Acute) (433)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Northampton General Hospital (Acute) (433)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Northampton General Hospital (Acute) (433)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Northampton General Hospital (Acute) (433)</c:v>
                </c:pt>
              </c:strCache>
            </c:strRef>
          </c:cat>
          <c:val>
            <c:numRef>
              <c:f>Sheet1!$G$2:$G$3</c:f>
              <c:numCache>
                <c:formatCode>0.0;;</c:formatCode>
                <c:ptCount val="2"/>
                <c:pt idx="0">
                  <c:v>8.7562544230122139</c:v>
                </c:pt>
                <c:pt idx="1">
                  <c:v>8.7562544230122139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Northampton General Hospital (Acute) (433)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Northampton General Hospital (Acute) (433)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(433)</c:v>
                </c:pt>
                <c:pt idx="1">
                  <c:v>Northampton General Hospital (Acute) (433)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1.2437455769877861</c:v>
                </c:pt>
                <c:pt idx="1">
                  <c:v>1.2437455769877861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Northampton General Hospital (Acute)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Northampton General Hospital (Acute)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Northampton General Hospital (Acute)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Northampton General Hospital (Acute) (426)</c:v>
                </c:pt>
              </c:strCache>
            </c:strRef>
          </c:cat>
          <c:val>
            <c:numRef>
              <c:f>Sheet1!$G$2:$G$3</c:f>
              <c:numCache>
                <c:formatCode>0.0;;</c:formatCode>
                <c:ptCount val="2"/>
                <c:pt idx="0">
                  <c:v>8.5796244475003594</c:v>
                </c:pt>
                <c:pt idx="1">
                  <c:v>8.5796244475003594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Northampton General Hospital (Acute)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Northampton General Hospital (Acute)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Northampton General Hospital (Acute)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1.4203755524996406</c:v>
                </c:pt>
                <c:pt idx="1">
                  <c:v>1.4203755524996406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Sheet1!$G$2:$G$3</c:f>
              <c:numCache>
                <c:formatCode>0.0;;</c:formatCode>
                <c:ptCount val="2"/>
                <c:pt idx="0">
                  <c:v>7.6210834792242004</c:v>
                </c:pt>
                <c:pt idx="1">
                  <c:v>7.6210834792242004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2.3789165207757996</c:v>
                </c:pt>
                <c:pt idx="1">
                  <c:v>2.3789165207757996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Northampton General Hospital (Acute) (384)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Northampton General Hospital (Acute) (384)</c:v>
                </c:pt>
              </c:strCache>
            </c:strRef>
          </c:cat>
          <c:val>
            <c:numRef>
              <c:f>Sheet1!$E$2:$E$3</c:f>
              <c:numCache>
                <c:formatCode>0.0;;</c:formatCode>
                <c:ptCount val="2"/>
                <c:pt idx="0">
                  <c:v>7.2249414350022496</c:v>
                </c:pt>
                <c:pt idx="1">
                  <c:v>7.2249414350022496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Northampton General Hospital (Acute) (384)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Northampton General Hospital (Acute) (384)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Northampton General Hospital (Acute) (384)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Northampton General Hospital (Acute) (384)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Northampton General Hospital (Acute) (384)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2.7750585649977504</c:v>
                </c:pt>
                <c:pt idx="1">
                  <c:v>2.7750585649977504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Sheet1!$G$2:$G$3</c:f>
              <c:numCache>
                <c:formatCode>0.0;;</c:formatCode>
                <c:ptCount val="2"/>
                <c:pt idx="0">
                  <c:v>6.8356301390467333</c:v>
                </c:pt>
                <c:pt idx="1">
                  <c:v>6.8356301390467333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3.1643698609532667</c:v>
                </c:pt>
                <c:pt idx="1">
                  <c:v>3.1643698609532667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6.4390322439174792</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Northampton General Hospital (Acute) (421)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Northampton General Hospital (Acute) (421)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Northampton General Hospital (Acute) (421)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Northampton General Hospital (Acute) (421)</c:v>
                </c:pt>
              </c:strCache>
            </c:strRef>
          </c:cat>
          <c:val>
            <c:numRef>
              <c:f>Sheet1!$G$2:$G$3</c:f>
              <c:numCache>
                <c:formatCode>0.0;;</c:formatCode>
                <c:ptCount val="2"/>
                <c:pt idx="0">
                  <c:v>8.644112800961496</c:v>
                </c:pt>
                <c:pt idx="1">
                  <c:v>8.644112800961496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Northampton General Hospital (Acute) (421)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Northampton General Hospital (Acute) (421)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Northampton General Hospital (Acute) (421)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1.355887199038504</c:v>
                </c:pt>
                <c:pt idx="1">
                  <c:v>1.355887199038504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Northampton General Hospital (Acute) (378)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Northampton General Hospital (Acute) (378)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Northampton General Hospital (Acute) (378)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Northampton General Hospital (Acute) (378)</c:v>
                </c:pt>
              </c:strCache>
            </c:strRef>
          </c:cat>
          <c:val>
            <c:numRef>
              <c:f>Sheet1!$G$2:$G$3</c:f>
              <c:numCache>
                <c:formatCode>0.0;;</c:formatCode>
                <c:ptCount val="2"/>
                <c:pt idx="0">
                  <c:v>7.4729020865494249</c:v>
                </c:pt>
                <c:pt idx="1">
                  <c:v>7.4729020865494249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Northampton General Hospital (Acute) (378)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Northampton General Hospital (Acute) (378)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Northampton General Hospital (Acute) (378)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2.5270979134505751</c:v>
                </c:pt>
                <c:pt idx="1">
                  <c:v>2.5270979134505751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Sheet1!$E$2:$E$3</c:f>
              <c:numCache>
                <c:formatCode>0.0;;</c:formatCode>
                <c:ptCount val="2"/>
                <c:pt idx="0">
                  <c:v>0</c:v>
                </c:pt>
                <c:pt idx="1">
                  <c:v>9.2021224679365226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Sheet1!$F$2:$F$3</c:f>
              <c:numCache>
                <c:formatCode>0.0;;</c:formatCode>
                <c:ptCount val="2"/>
                <c:pt idx="0">
                  <c:v>9.2021224679365226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0.79787753206347745</c:v>
                </c:pt>
                <c:pt idx="1">
                  <c:v>0.79787753206347745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Northampton General Hospital (Acute) (354)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Northampton General Hospital (Acute) (354)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Northampton General Hospital (Acute) (354)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Northampton General Hospital (Acute) (354)</c:v>
                </c:pt>
              </c:strCache>
            </c:strRef>
          </c:cat>
          <c:val>
            <c:numRef>
              <c:f>Sheet1!$G$2:$G$3</c:f>
              <c:numCache>
                <c:formatCode>0.0;;</c:formatCode>
                <c:ptCount val="2"/>
                <c:pt idx="0">
                  <c:v>8.8432760562905202</c:v>
                </c:pt>
                <c:pt idx="1">
                  <c:v>8.8432760562905202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Northampton General Hospital (Acute) (354)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Northampton General Hospital (Acute) (354)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Northampton General Hospital (Acute) (354)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1.1567239437094798</c:v>
                </c:pt>
                <c:pt idx="1">
                  <c:v>1.1567239437094798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Northampton General Hospital (Acute) (404)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Northampton General Hospital (Acute) (404)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Northampton General Hospital (Acute) (404)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Northampton General Hospital (Acute) (404)</c:v>
                </c:pt>
              </c:strCache>
            </c:strRef>
          </c:cat>
          <c:val>
            <c:numRef>
              <c:f>Sheet1!$G$2:$G$3</c:f>
              <c:numCache>
                <c:formatCode>0.0;;</c:formatCode>
                <c:ptCount val="2"/>
                <c:pt idx="0">
                  <c:v>8.1702821735167657</c:v>
                </c:pt>
                <c:pt idx="1">
                  <c:v>8.1702821735167657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Northampton General Hospital (Acute) (404)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Northampton General Hospital (Acute) (404)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Northampton General Hospital (Acute) (404)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1.8297178264832343</c:v>
                </c:pt>
                <c:pt idx="1">
                  <c:v>1.8297178264832343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Northampton General Hospital (Acute) (84)</c:v>
                </c:pt>
              </c:strCache>
            </c:strRef>
          </c:cat>
          <c:val>
            <c:numRef>
              <c:f>Sheet1!$D$2:$D$3</c:f>
              <c:numCache>
                <c:formatCode>0.0;;</c:formatCode>
                <c:ptCount val="2"/>
                <c:pt idx="0">
                  <c:v>8.0463510390448434</c:v>
                </c:pt>
                <c:pt idx="1">
                  <c:v>8.0463510390448434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Northampton General Hospital (Acute) (84)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Northampton General Hospital (Acute) (84)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Northampton General Hospital (Acute) (84)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Northampton General Hospital (Acute) (84)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Northampton General Hospital (Acute) (84)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Northampton General Hospital (Acute) (84)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Northampton General Hospital (Acute) (50)</c:v>
                </c:pt>
              </c:strCache>
            </c:strRef>
          </c:cat>
          <c:val>
            <c:numRef>
              <c:f>Sheet1!$D$2:$D$3</c:f>
              <c:numCache>
                <c:formatCode>0.0;;</c:formatCode>
                <c:ptCount val="2"/>
                <c:pt idx="0">
                  <c:v>6.9357878261705883</c:v>
                </c:pt>
                <c:pt idx="1">
                  <c:v>6.9357878261705883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Northampton General Hospital (Acute) (50)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Northampton General Hospital (Acute) (50)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Northampton General Hospital (Acute) (50)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Northampton General Hospital (Acute) (50)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Northampton General Hospital (Acute) (50)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Northampton General Hospital (Acute) (50)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Sheet1!$G$2:$G$3</c:f>
              <c:numCache>
                <c:formatCode>0.0;;</c:formatCode>
                <c:ptCount val="2"/>
                <c:pt idx="0">
                  <c:v>6.7026417352332492</c:v>
                </c:pt>
                <c:pt idx="1">
                  <c:v>6.7026417352332492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3.2973582647667508</c:v>
                </c:pt>
                <c:pt idx="1">
                  <c:v>3.2973582647667508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0.22148354009273596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0.68199408137536288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0.19013485094099991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1.9849807640206016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0.19013485094099991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0.68199408137536288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0.50867436625858531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4.6445016893810998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Sheet1!$G$2:$G$3</c:f>
              <c:numCache>
                <c:formatCode>0.0;;</c:formatCode>
                <c:ptCount val="2"/>
                <c:pt idx="0">
                  <c:v>7.4458813751753921</c:v>
                </c:pt>
                <c:pt idx="1">
                  <c:v>7.4458813751753921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Northampton General Hospital (Acute) (49)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2.5541186248246079</c:v>
                </c:pt>
                <c:pt idx="1">
                  <c:v>2.5541186248246079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Northampton General Hospital (Acute)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Northampton General Hospital (Acute) (425)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Northampton General Hospital (Acute)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Northampton General Hospital (Acute) (425)</c:v>
                </c:pt>
              </c:strCache>
            </c:strRef>
          </c:cat>
          <c:val>
            <c:numRef>
              <c:f>Sheet1!$G$2:$G$3</c:f>
              <c:numCache>
                <c:formatCode>0.0;;</c:formatCode>
                <c:ptCount val="2"/>
                <c:pt idx="0">
                  <c:v>6.4735398926810266</c:v>
                </c:pt>
                <c:pt idx="1">
                  <c:v>6.4735398926810266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Northampton General Hospital (Acute)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Northampton General Hospital (Acute)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Northampton General Hospital (Acute)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3.5264601073189734</c:v>
                </c:pt>
                <c:pt idx="1">
                  <c:v>3.5264601073189734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Northampton General Hospital (Acute) (327)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Northampton General Hospital (Acute) (327)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Northampton General Hospital (Acute) (327)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Northampton General Hospital (Acute) (327)</c:v>
                </c:pt>
              </c:strCache>
            </c:strRef>
          </c:cat>
          <c:val>
            <c:numRef>
              <c:f>Sheet1!$G$2:$G$3</c:f>
              <c:numCache>
                <c:formatCode>0.0;;</c:formatCode>
                <c:ptCount val="2"/>
                <c:pt idx="0">
                  <c:v>5.2746325937395646</c:v>
                </c:pt>
                <c:pt idx="1">
                  <c:v>5.2746325937395646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Northampton General Hospital (Acute) (327)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Northampton General Hospital (Acute) (327)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Northampton General Hospital (Acute) (327)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4.7253674062604354</c:v>
                </c:pt>
                <c:pt idx="1">
                  <c:v>4.7253674062604354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Northampton General Hospital (Acute) (182)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Northampton General Hospital (Acute) (182)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Northampton General Hospital (Acute) (182)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Northampton General Hospital (Acute) (182)</c:v>
                </c:pt>
              </c:strCache>
            </c:strRef>
          </c:cat>
          <c:val>
            <c:numRef>
              <c:f>Sheet1!$G$2:$G$3</c:f>
              <c:numCache>
                <c:formatCode>0.0;;</c:formatCode>
                <c:ptCount val="2"/>
                <c:pt idx="0">
                  <c:v>8.5408209372839519</c:v>
                </c:pt>
                <c:pt idx="1">
                  <c:v>8.5408209372839519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Northampton General Hospital (Acute) (182)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Northampton General Hospital (Acute) (182)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Northampton General Hospital (Acute) (182)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1.4591790627160481</c:v>
                </c:pt>
                <c:pt idx="1">
                  <c:v>1.4591790627160481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Sheet1!$G$2:$G$3</c:f>
              <c:numCache>
                <c:formatCode>0.0;;</c:formatCode>
                <c:ptCount val="2"/>
                <c:pt idx="0">
                  <c:v>6.6688114236349829</c:v>
                </c:pt>
                <c:pt idx="1">
                  <c:v>6.6688114236349829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Northampton General Hospital (Acute) (431)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3.3311885763650171</c:v>
                </c:pt>
                <c:pt idx="1">
                  <c:v>3.3311885763650171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Northampton General Hospital (Acute) (406)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Northampton General Hospital (Acute) (406)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Northampton General Hospital (Acute) (406)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Northampton General Hospital (Acute) (406)</c:v>
                </c:pt>
              </c:strCache>
            </c:strRef>
          </c:cat>
          <c:val>
            <c:numRef>
              <c:f>Sheet1!$G$2:$G$3</c:f>
              <c:numCache>
                <c:formatCode>0.0;;</c:formatCode>
                <c:ptCount val="2"/>
                <c:pt idx="0">
                  <c:v>7.8599860236616363</c:v>
                </c:pt>
                <c:pt idx="1">
                  <c:v>7.8599860236616363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Northampton General Hospital (Acute) (406)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Northampton General Hospital (Acute) (406)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Northampton General Hospital (Acute) (406)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2.1400139763383637</c:v>
                </c:pt>
                <c:pt idx="1">
                  <c:v>2.1400139763383637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Northampton General Hospital (Acute) (314)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Northampton General Hospital (Acute) (314)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Northampton General Hospital (Acute) (314)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Northampton General Hospital (Acute) (314)</c:v>
                </c:pt>
              </c:strCache>
            </c:strRef>
          </c:cat>
          <c:val>
            <c:numRef>
              <c:f>Sheet1!$G$2:$G$3</c:f>
              <c:numCache>
                <c:formatCode>0.0;;</c:formatCode>
                <c:ptCount val="2"/>
                <c:pt idx="0">
                  <c:v>9.0285621620600249</c:v>
                </c:pt>
                <c:pt idx="1">
                  <c:v>9.0285621620600249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Northampton General Hospital (Acute) (314)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Northampton General Hospital (Acute) (314)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Northampton General Hospital (Acute) (314)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0.97143783793997507</c:v>
                </c:pt>
                <c:pt idx="1">
                  <c:v>0.97143783793997507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Northampton General Hospital (Acute) (344)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Northampton General Hospital (Acute) (344)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Northampton General Hospital (Acute) (344)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Northampton General Hospital (Acute) (344)</c:v>
                </c:pt>
              </c:strCache>
            </c:strRef>
          </c:cat>
          <c:val>
            <c:numRef>
              <c:f>Sheet1!$G$2:$G$3</c:f>
              <c:numCache>
                <c:formatCode>0.0;;</c:formatCode>
                <c:ptCount val="2"/>
                <c:pt idx="0">
                  <c:v>4.1556604908260928</c:v>
                </c:pt>
                <c:pt idx="1">
                  <c:v>4.1556604908260928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Northampton General Hospital (Acute) (344)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Northampton General Hospital (Acute) (344)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Northampton General Hospital (Acute) (344)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5.8443395091739072</c:v>
                </c:pt>
                <c:pt idx="1">
                  <c:v>5.8443395091739072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Sheet1!$G$2:$G$3</c:f>
              <c:numCache>
                <c:formatCode>0.0;;</c:formatCode>
                <c:ptCount val="2"/>
                <c:pt idx="0">
                  <c:v>6.6623087440890307</c:v>
                </c:pt>
                <c:pt idx="1">
                  <c:v>6.6623087440890307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Northampton General Hospital (Acute) (387)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3.3376912559109693</c:v>
                </c:pt>
                <c:pt idx="1">
                  <c:v>3.3376912559109693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Northampton General Hospital (Acute) (399)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Northampton General Hospital (Acute) (399)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Northampton General Hospital (Acute) (399)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Northampton General Hospital (Acute) (399)</c:v>
                </c:pt>
              </c:strCache>
            </c:strRef>
          </c:cat>
          <c:val>
            <c:numRef>
              <c:f>Sheet1!$G$2:$G$3</c:f>
              <c:numCache>
                <c:formatCode>0.0;;</c:formatCode>
                <c:ptCount val="2"/>
                <c:pt idx="0">
                  <c:v>7.331108297794545</c:v>
                </c:pt>
                <c:pt idx="1">
                  <c:v>7.331108297794545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Northampton General Hospital (Acute) (399)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Northampton General Hospital (Acute) (399)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Northampton General Hospital (Acute) (399)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2.668891702205455</c:v>
                </c:pt>
                <c:pt idx="1">
                  <c:v>2.668891702205455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0.12870776973917764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0.6011208177848717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0.16758798970302546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1.7495947439147486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0.16758798970302546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0.6011208177848717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1.1083209735644139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6.1008040731097033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Northampton General Hospital (Acute) (236)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Northampton General Hospital (Acute) (236)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Northampton General Hospital (Acute) (236)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Northampton General Hospital (Acute) (236)</c:v>
                </c:pt>
              </c:strCache>
            </c:strRef>
          </c:cat>
          <c:val>
            <c:numRef>
              <c:f>Sheet1!$G$2:$G$3</c:f>
              <c:numCache>
                <c:formatCode>0.0;;</c:formatCode>
                <c:ptCount val="2"/>
                <c:pt idx="0">
                  <c:v>8.0661930479374888</c:v>
                </c:pt>
                <c:pt idx="1">
                  <c:v>8.0661930479374888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Northampton General Hospital (Acute) (236)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Northampton General Hospital (Acute) (236)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Northampton General Hospital (Acute) (236)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1.9338069520625112</c:v>
                </c:pt>
                <c:pt idx="1">
                  <c:v>1.9338069520625112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Northampton General Hospital (Acute) (274)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Northampton General Hospital (Acute) (274)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Northampton General Hospital (Acute) (274)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Northampton General Hospital (Acute) (274)</c:v>
                </c:pt>
              </c:strCache>
            </c:strRef>
          </c:cat>
          <c:val>
            <c:numRef>
              <c:f>Sheet1!$G$2:$G$3</c:f>
              <c:numCache>
                <c:formatCode>0.0;;</c:formatCode>
                <c:ptCount val="2"/>
                <c:pt idx="0">
                  <c:v>6.5922001011283262</c:v>
                </c:pt>
                <c:pt idx="1">
                  <c:v>6.5922001011283262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Northampton General Hospital (Acute) (274)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Northampton General Hospital (Acute) (274)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Northampton General Hospital (Acute) (274)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3.4077998988716738</c:v>
                </c:pt>
                <c:pt idx="1">
                  <c:v>3.4077998988716738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Sheet1!$G$2:$G$3</c:f>
              <c:numCache>
                <c:formatCode>0.0;;</c:formatCode>
                <c:ptCount val="2"/>
                <c:pt idx="0">
                  <c:v>8.8193189997872352</c:v>
                </c:pt>
                <c:pt idx="1">
                  <c:v>8.8193189997872352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Northampton General Hospital (Acute)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1.1806810002127648</c:v>
                </c:pt>
                <c:pt idx="1">
                  <c:v>1.1806810002127648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Sheet1!$G$2:$G$3</c:f>
              <c:numCache>
                <c:formatCode>0.0;;</c:formatCode>
                <c:ptCount val="2"/>
                <c:pt idx="0">
                  <c:v>8.9598029153539152</c:v>
                </c:pt>
                <c:pt idx="1">
                  <c:v>8.9598029153539152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1.0401970846460848</c:v>
                </c:pt>
                <c:pt idx="1">
                  <c:v>1.0401970846460848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Northampton General Hospital (Acute) (429)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Northampton General Hospital (Acute) (429)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Northampton General Hospital (Acute) (429)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Northampton General Hospital (Acute) (429)</c:v>
                </c:pt>
              </c:strCache>
            </c:strRef>
          </c:cat>
          <c:val>
            <c:numRef>
              <c:f>Sheet1!$G$2:$G$3</c:f>
              <c:numCache>
                <c:formatCode>0.0;;</c:formatCode>
                <c:ptCount val="2"/>
                <c:pt idx="0">
                  <c:v>7.876114709831354</c:v>
                </c:pt>
                <c:pt idx="1">
                  <c:v>7.876114709831354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Northampton General Hospital (Acute) (429)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Northampton General Hospital (Acute) (429)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Northampton General Hospital (Acute) (429)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2.123885290168646</c:v>
                </c:pt>
                <c:pt idx="1">
                  <c:v>2.123885290168646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6.3886866445070787</c:v>
                </c:pt>
                <c:pt idx="1">
                  <c:v>5.7070769117196516</c:v>
                </c:pt>
                <c:pt idx="2">
                  <c:v>5.8175487326612538</c:v>
                </c:pt>
                <c:pt idx="3">
                  <c:v>5.830221039799854</c:v>
                </c:pt>
                <c:pt idx="4">
                  <c:v>6.1008040731097033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5.7171816557469688</c:v>
                </c:pt>
                <c:pt idx="1">
                  <c:v>5.6904613794518353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7.992371167549015</c:v>
                </c:pt>
                <c:pt idx="1">
                  <c:v>7.7340965133941291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8.1862056803705485</c:v>
                </c:pt>
                <c:pt idx="1">
                  <c:v>7.7854277535902598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9.026952480078295</c:v>
                </c:pt>
                <c:pt idx="1">
                  <c:v>9.1329838314036582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0.12517056304616059</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0.45589720109453236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0.12710073113789822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1.3269135308601063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0.1271007311378991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0.45589720109453147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0.33862693798472776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7.9359025963740306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3.268271988072331</c:v>
                </c:pt>
                <c:pt idx="1">
                  <c:v>2.7812718300940338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6.7591051133576423</c:v>
                </c:pt>
                <c:pt idx="1">
                  <c:v>5.8832528227621266</c:v>
                </c:pt>
                <c:pt idx="2">
                  <c:v>6.3408496208257992</c:v>
                </c:pt>
                <c:pt idx="3">
                  <c:v>6.3373882409177957</c:v>
                </c:pt>
                <c:pt idx="4">
                  <c:v>6.0561321448131826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9.2987447609327152</c:v>
                </c:pt>
                <c:pt idx="1">
                  <c:v>9.0572643663627375</c:v>
                </c:pt>
                <c:pt idx="2">
                  <c:v>8.8528698685789529</c:v>
                </c:pt>
                <c:pt idx="3">
                  <c:v>8.7843569155208954</c:v>
                </c:pt>
                <c:pt idx="4">
                  <c:v>8.7879940422377096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8.8611984336379468</c:v>
                </c:pt>
                <c:pt idx="1">
                  <c:v>8.0778334936073986</c:v>
                </c:pt>
                <c:pt idx="2">
                  <c:v>8.0223676763967582</c:v>
                </c:pt>
                <c:pt idx="3">
                  <c:v>8.0859831736348067</c:v>
                </c:pt>
                <c:pt idx="4">
                  <c:v>8.1215235695516466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8.3626640299353152</c:v>
                </c:pt>
                <c:pt idx="1">
                  <c:v>7.7648873384790624</c:v>
                </c:pt>
                <c:pt idx="2">
                  <c:v>7.9040075694288312</c:v>
                </c:pt>
                <c:pt idx="3">
                  <c:v>8.0340223829097184</c:v>
                </c:pt>
                <c:pt idx="4">
                  <c:v>7.8233418295701798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9.4439166283004585</c:v>
                </c:pt>
                <c:pt idx="1">
                  <c:v>9.1296800330541306</c:v>
                </c:pt>
                <c:pt idx="2">
                  <c:v>9.4996113809548923</c:v>
                </c:pt>
                <c:pt idx="3">
                  <c:v>9.5400498781372338</c:v>
                </c:pt>
                <c:pt idx="4">
                  <c:v>9.2613050485438428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8.3537458316231632</c:v>
                </c:pt>
                <c:pt idx="1">
                  <c:v>8.4523550716885243</c:v>
                </c:pt>
                <c:pt idx="2">
                  <c:v>8.3787112932136267</c:v>
                </c:pt>
                <c:pt idx="3">
                  <c:v>8.1765802327272468</c:v>
                </c:pt>
                <c:pt idx="4">
                  <c:v>8.4026830372317889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8.99063552848928</c:v>
                </c:pt>
                <c:pt idx="1">
                  <c:v>9.0464281009039986</c:v>
                </c:pt>
                <c:pt idx="2">
                  <c:v>8.9301050887491265</c:v>
                </c:pt>
                <c:pt idx="3">
                  <c:v>8.8934814287875312</c:v>
                </c:pt>
                <c:pt idx="4">
                  <c:v>8.9563837560861064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8.3813746469589709</c:v>
                </c:pt>
                <c:pt idx="1">
                  <c:v>8.2565385215412519</c:v>
                </c:pt>
                <c:pt idx="2">
                  <c:v>8.1386963022618275</c:v>
                </c:pt>
                <c:pt idx="3">
                  <c:v>8.265611673272792</c:v>
                </c:pt>
                <c:pt idx="4">
                  <c:v>8.5945083069057286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8.8465144762499559</c:v>
                </c:pt>
                <c:pt idx="1">
                  <c:v>8.5316098663960904</c:v>
                </c:pt>
                <c:pt idx="2">
                  <c:v>8.6634113838813853</c:v>
                </c:pt>
                <c:pt idx="3">
                  <c:v>8.4936854462554336</c:v>
                </c:pt>
                <c:pt idx="4">
                  <c:v>8.3000552422832534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0.15773776100433157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0.6367900171709806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0.17753229581017838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1.8534118833636111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0.17753229581017838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0.63679001717098149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0.34467442370277013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7.0749206168050813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9.0976896375872247</c:v>
                </c:pt>
                <c:pt idx="1">
                  <c:v>8.9603270303894789</c:v>
                </c:pt>
                <c:pt idx="2">
                  <c:v>8.9733844418647219</c:v>
                </c:pt>
                <c:pt idx="3">
                  <c:v>8.8222138409677591</c:v>
                </c:pt>
                <c:pt idx="4">
                  <c:v>8.7562544230122139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8.7794984602222694</c:v>
                </c:pt>
                <c:pt idx="1">
                  <c:v>8.3444107181344886</c:v>
                </c:pt>
                <c:pt idx="2">
                  <c:v>8.4741401748513692</c:v>
                </c:pt>
                <c:pt idx="3">
                  <c:v>8.4056769756631073</c:v>
                </c:pt>
                <c:pt idx="4">
                  <c:v>8.5796244475003594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7.9482532173705858</c:v>
                </c:pt>
                <c:pt idx="1">
                  <c:v>7.2424386138678916</c:v>
                </c:pt>
                <c:pt idx="2">
                  <c:v>7.353383624463925</c:v>
                </c:pt>
                <c:pt idx="3">
                  <c:v>7.3599487211784771</c:v>
                </c:pt>
                <c:pt idx="4">
                  <c:v>7.6210834792242004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7.6651331764121906</c:v>
                </c:pt>
                <c:pt idx="1">
                  <c:v>7.6819305473675792</c:v>
                </c:pt>
                <c:pt idx="2">
                  <c:v>7.6560527784205448</c:v>
                </c:pt>
                <c:pt idx="3">
                  <c:v>7.4825298010462387</c:v>
                </c:pt>
                <c:pt idx="4">
                  <c:v>7.2249414350022496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6.956280636848283</c:v>
                </c:pt>
                <c:pt idx="1">
                  <c:v>6.758568408891473</c:v>
                </c:pt>
                <c:pt idx="2">
                  <c:v>6.6779145475207509</c:v>
                </c:pt>
                <c:pt idx="3">
                  <c:v>6.7364880094613069</c:v>
                </c:pt>
                <c:pt idx="4">
                  <c:v>6.8356301390467333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8.8612879759263663</c:v>
                </c:pt>
                <c:pt idx="1">
                  <c:v>8.5869743701528716</c:v>
                </c:pt>
                <c:pt idx="2">
                  <c:v>8.373409039593664</c:v>
                </c:pt>
                <c:pt idx="3">
                  <c:v>8.4470263362615903</c:v>
                </c:pt>
                <c:pt idx="4">
                  <c:v>8.644112800961496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7.6702711771324799</c:v>
                </c:pt>
                <c:pt idx="1">
                  <c:v>7.1888844793713798</c:v>
                </c:pt>
                <c:pt idx="2">
                  <c:v>7.4365925196700946</c:v>
                </c:pt>
                <c:pt idx="3">
                  <c:v>7.1948166063172669</c:v>
                </c:pt>
                <c:pt idx="4">
                  <c:v>7.4729020865494249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9.553759011713673</c:v>
                </c:pt>
                <c:pt idx="1">
                  <c:v>9.242548940272691</c:v>
                </c:pt>
                <c:pt idx="2">
                  <c:v>9.5044396141367926</c:v>
                </c:pt>
                <c:pt idx="3">
                  <c:v>9.418268853716059</c:v>
                </c:pt>
                <c:pt idx="4">
                  <c:v>9.2021224679365226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8.7281266619282452</c:v>
                </c:pt>
                <c:pt idx="1">
                  <c:v>8.7867173820658842</c:v>
                </c:pt>
                <c:pt idx="2">
                  <c:v>8.7869972787330379</c:v>
                </c:pt>
                <c:pt idx="3">
                  <c:v>8.6374275531674662</c:v>
                </c:pt>
                <c:pt idx="4">
                  <c:v>8.8432760562905202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8.5358497496297012</c:v>
                </c:pt>
                <c:pt idx="1">
                  <c:v>8.0389360774909964</c:v>
                </c:pt>
                <c:pt idx="2">
                  <c:v>8.1673109615897364</c:v>
                </c:pt>
                <c:pt idx="3">
                  <c:v>8.1217376607037028</c:v>
                </c:pt>
                <c:pt idx="4">
                  <c:v>8.1702821735167657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7.0149902625652762</c:v>
                </c:pt>
                <c:pt idx="1">
                  <c:v>6.5001972944801132</c:v>
                </c:pt>
                <c:pt idx="2">
                  <c:v>6.7120852444745651</c:v>
                </c:pt>
                <c:pt idx="3">
                  <c:v>6.0481913031974548</c:v>
                </c:pt>
                <c:pt idx="4">
                  <c:v>6.4735398926810266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5.0876803308508043</c:v>
                </c:pt>
                <c:pt idx="1">
                  <c:v>5.158667733374914</c:v>
                </c:pt>
                <c:pt idx="2">
                  <c:v>5.2746325937395646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8.2917548865114572</c:v>
                </c:pt>
                <c:pt idx="1">
                  <c:v>8.4204012797516956</c:v>
                </c:pt>
                <c:pt idx="2">
                  <c:v>7.9429921187407997</c:v>
                </c:pt>
                <c:pt idx="3">
                  <c:v>7.9055149512373193</c:v>
                </c:pt>
                <c:pt idx="4">
                  <c:v>8.5408209372839519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7.0104970793205794</c:v>
                </c:pt>
                <c:pt idx="1">
                  <c:v>6.5504827489254112</c:v>
                </c:pt>
                <c:pt idx="2">
                  <c:v>6.545488311986607</c:v>
                </c:pt>
                <c:pt idx="3">
                  <c:v>6.343751922540255</c:v>
                </c:pt>
                <c:pt idx="4">
                  <c:v>6.6688114236349829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7.2076189507844672</c:v>
                </c:pt>
                <c:pt idx="1">
                  <c:v>8.2602052740611818</c:v>
                </c:pt>
                <c:pt idx="2">
                  <c:v>7.8653810600529459</c:v>
                </c:pt>
                <c:pt idx="3">
                  <c:v>7.7564913703281722</c:v>
                </c:pt>
                <c:pt idx="4">
                  <c:v>7.8599860236616363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8.8228650053483388</c:v>
                </c:pt>
                <c:pt idx="1">
                  <c:v>8.9253203389012636</c:v>
                </c:pt>
                <c:pt idx="2">
                  <c:v>8.5980444331377921</c:v>
                </c:pt>
                <c:pt idx="3">
                  <c:v>9.0285621620600249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4.7539719593476972</c:v>
                </c:pt>
                <c:pt idx="1">
                  <c:v>4.664545708493482</c:v>
                </c:pt>
                <c:pt idx="2">
                  <c:v>4.5381843645831337</c:v>
                </c:pt>
                <c:pt idx="3">
                  <c:v>4.1474504127931597</c:v>
                </c:pt>
                <c:pt idx="4">
                  <c:v>4.1556604908260928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6.6505375016536226</c:v>
                </c:pt>
                <c:pt idx="1">
                  <c:v>6.6880472724358802</c:v>
                </c:pt>
                <c:pt idx="2">
                  <c:v>6.2117590023472173</c:v>
                </c:pt>
                <c:pt idx="3">
                  <c:v>6.1423924174676996</c:v>
                </c:pt>
                <c:pt idx="4">
                  <c:v>6.6623087440890307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7.6564831610517841</c:v>
                </c:pt>
                <c:pt idx="1">
                  <c:v>7.5028669658430349</c:v>
                </c:pt>
                <c:pt idx="2">
                  <c:v>7.2782478479934616</c:v>
                </c:pt>
                <c:pt idx="3">
                  <c:v>6.9583023528176273</c:v>
                </c:pt>
                <c:pt idx="4">
                  <c:v>7.331108297794545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8.1055007752109702</c:v>
                </c:pt>
                <c:pt idx="1">
                  <c:v>7.9294582125627882</c:v>
                </c:pt>
                <c:pt idx="2">
                  <c:v>7.6412362333989234</c:v>
                </c:pt>
                <c:pt idx="3">
                  <c:v>7.3125327652745913</c:v>
                </c:pt>
                <c:pt idx="4">
                  <c:v>8.0661930479374888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8.8643584241202333</c:v>
                </c:pt>
                <c:pt idx="1">
                  <c:v>8.8193189997872352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9.0911355244037413</c:v>
                </c:pt>
                <c:pt idx="1">
                  <c:v>8.9532485971432365</c:v>
                </c:pt>
                <c:pt idx="2">
                  <c:v>9.0555051603809424</c:v>
                </c:pt>
                <c:pt idx="3">
                  <c:v>8.9481774061254047</c:v>
                </c:pt>
                <c:pt idx="4">
                  <c:v>8.9598029153539152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8.2034219922408678</c:v>
                </c:pt>
                <c:pt idx="1">
                  <c:v>7.7681893107797038</c:v>
                </c:pt>
                <c:pt idx="2">
                  <c:v>7.9520399123168612</c:v>
                </c:pt>
                <c:pt idx="3">
                  <c:v>7.8147746846642301</c:v>
                </c:pt>
                <c:pt idx="4">
                  <c:v>7.876114709831354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6.8526239278549728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0.805352798053528</c:v>
                </c:pt>
                <c:pt idx="1">
                  <c:v>0.194647201946472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0.33245300430366909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0.11025313913792001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1.1510270698850937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0.11025313913792179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0.39546662788532316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1.2809334135044228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2.7812718300940338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0.3211266438884568</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0.20798750870017813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5.7985362401600682E-2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0.60535892495405719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5.7985362401600682E-2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5.6023174593146763E-2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9.1329838314036582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0.15408251718643662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0.32399174699494004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9.0326476729483574E-2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0.94299555237990518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9.0326476729483574E-2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0.32399174699494004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4.2204281563639867E-2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7.7854277535902598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5.5994179794025989E-2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0.29303039045357693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8.1694682009136876E-2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0.85288084487591842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8.1694682009135988E-2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0.29303039045357693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0.31291322907155461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7.7340965133941291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6.5188813277154978E-2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0.15804503813946535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1.6499676887383874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0.15804503813946535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0.5668912357119904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1.326834534782714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5.6904613794518353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1.3155515430314679E-2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0.26143650846827882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7.2886543924115088E-2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0.7609251377602817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7.2886543924115088E-2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0.26143650846827882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0.2428688520529434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8.7879940422377096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0.2751495677398772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0.18606428446602319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1.9424846297690133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0.18606428446602408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0.6673933796626601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0.61556951300504714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6.0561321448131826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7.6989382984883621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5.7471264367816091E-2</c:v>
                </c:pt>
                <c:pt idx="1">
                  <c:v>6.2068965517241378E-2</c:v>
                </c:pt>
                <c:pt idx="2">
                  <c:v>0.24827586206896551</c:v>
                </c:pt>
                <c:pt idx="3">
                  <c:v>0.63218390804597702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0.18851314360333582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5.5598816378180871E-2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0.580443724371424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5.5598816378180871E-2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0.12531374028475462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9.2613050485438428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8.6612781940953454E-4</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0.62400466906066132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0.17396783634700785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1.816199434233388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0.17396783634700785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0.62400466906066221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0.44905205737257781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6.1732419312806543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7.0126156380148963E-2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0.45946239563222058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0.1280946807197374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1.337290222932026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0.1280946807197374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0.45946239563222058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0.13057926492434824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7.115279113495486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0.47773140117852364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0.33508858889080884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9.3420193284225128E-2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0.97529351259131136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9.3420193284226016E-2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0.33508858889080884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0.53274829876172802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7.8233418295701798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0.31592352912127897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0.10563002028275736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1.1027623674811906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0.10563002028275648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0.37888397782873895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0.48504389987485652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8.1215235695516466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8.6511917000745413</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0.20055156834377819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7.4087626832113784E-2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0.77346427225652903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7.4087626832113784E-2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0.26574466886308912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0.15254013742648453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8.5945083069057286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0.2159488530227982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6.1772356358913427E-2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0.64489460250881692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6.1772356358913427E-2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0.22157106506718982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0.14629850489285445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8.9563837560861064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0.8758620689655171</c:v>
                </c:pt>
                <c:pt idx="1">
                  <c:v>1.379310344827586E-2</c:v>
                </c:pt>
                <c:pt idx="2">
                  <c:v>2.0689655172413789E-2</c:v>
                </c:pt>
                <c:pt idx="3">
                  <c:v>4.3678160919540243E-2</c:v>
                </c:pt>
                <c:pt idx="4">
                  <c:v>0</c:v>
                </c:pt>
                <c:pt idx="5">
                  <c:v>4.5977011494252873E-2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0.24596981466401591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7.3581146987240942E-2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0.76817669481103223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7.3581146987240942E-2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0.26392797794698097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0.37704606960464382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8.4026830372317889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8.314254398005005</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0.25566750469354194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0.36936690663033378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0.10297673198727164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1.0750624155687749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0.10297673198727253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0.36936690663033289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0.78719020216689017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7.6210834792242004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9.5804174945256726E-2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0.28285466355943623</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7.885776543013634E-2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0.82326383983672002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7.885776543013634E-2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0.28285466355943534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0.10969029166807864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8.5796244475003594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0.10129194040633926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0.20197885449664277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5.6310194533518043E-2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0.58787041099567716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5.6310194533518043E-2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0.20197885449664277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0.3615293010820011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8.7562544230122139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5.8772198062845504E-2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0.2484954233071992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6.9278666135563327E-2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0.72325940749691142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6.9278666135563327E-2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0.2484954233071992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0.40106918962193916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8.3000552422832534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0.261072261072261</c:v>
                </c:pt>
                <c:pt idx="1">
                  <c:v>1.631701631701632E-2</c:v>
                </c:pt>
                <c:pt idx="2">
                  <c:v>0.65501165501165504</c:v>
                </c:pt>
                <c:pt idx="3">
                  <c:v>4.662004662004662E-3</c:v>
                </c:pt>
                <c:pt idx="4">
                  <c:v>0</c:v>
                </c:pt>
                <c:pt idx="5">
                  <c:v>3.03030303030303E-2</c:v>
                </c:pt>
                <c:pt idx="6">
                  <c:v>0</c:v>
                </c:pt>
                <c:pt idx="7">
                  <c:v>1.8648018648018651E-2</c:v>
                </c:pt>
                <c:pt idx="8">
                  <c:v>1.3986013986013989E-2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8.0561810227576736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0.22260542939546735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0.32754893845227695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9.1318195112354061E-2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0.95334895105238449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9.1318195112355838E-2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0.32754893845227606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0.63715794119695879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7.4729020865494249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0.18852497099402576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6.3154577640197829E-2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0.65932479582368231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6.3154577640197829E-2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0.22652895010679508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0.28126052031203841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8.644112800961496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0.13759738824105661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0.27353575016192977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7.6259722048009237E-2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0.79614063695155934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7.6259722048008349E-2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0.27353575016193066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0.55892737654273539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6.8356301390467333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0.11816344815386604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0.29018398674866575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8.0901125937418605E-2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0.84459623250876881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8.0901125937419494E-2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0.29018398674866575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0.55182589890370082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7.2249414350022496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0.30918328464769917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0.23997665395453716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6.6903696930841861E-2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0.69846506725269908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6.6903696930841861E-2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0.23997665395453716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0.6570447230936054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8.1702821735167657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0.32792718994859626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0.18245377889732595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5.0866749436162095E-2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0.53104161945758221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5.0866749436162095E-2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0.18245377889732595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0.35835405882726157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8.8432760562905202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0.14522207090796257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4.3204081961002672E-2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0.45104446236620888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4.3204081961002672E-2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0.15496858173467665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1.8470363122466082E-2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9.2021224679365226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38</c:v>
                </c:pt>
                <c:pt idx="4" formatCode="0">
                  <c:v>3</c:v>
                </c:pt>
                <c:pt idx="5" formatCode="0">
                  <c:v>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8.0463510390448434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6.9357878261705883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7.0742615552043207</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0.29312174754013931</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0.550937300856428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0.15359720038174185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1.6035328960274837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0.15359720038174096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0.55093730085642711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0.39184280630628088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7.4458813751753921</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0.21410711890231227</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0.61359980086134147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0.17106703688530267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1.7859155009972376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0.17106703688530356</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0.61359980086134058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0.19438464394286825</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6.7026417352332492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6.9685294286215163</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0.30268451042334732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8.7622145498136739E-2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0.91476271948684129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8.7622145498136739E-2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0.31429159005511664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0.77661715133052667</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6.6688114236349829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1.1555683167542297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0.46581494132332857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0.12986572296344523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1.3557796517170662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0.12986572296344434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0.46581494132332679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0.15736245537305038</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8.5408209372839519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5.2800669526043897E-2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0.35414501961317235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9.8732983693721188E-2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1.0307582877965409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9.8732983693721188E-2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0.35414501961317235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1.047005073577977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5.2746325937395646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0.28950033385249174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8.7979623160714837E-2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0.91849473537069937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8.7979623160715725E-2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0.31557382552587132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0.52629512053434002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6.4735398926810266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0.27828813895679616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0.30566198414098533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8.5216275888749138E-2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0.88964578341888334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8.5216275888749138E-2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0.30566198414098533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1.3378661077425962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6.6623087440890307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0.32780767738353189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0.11071136772175105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1.1558109110374457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0.11071136772175105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0.3971102465093832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0.43578432677448564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4.1556604908260928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8.5290199569996616E-2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0.13425953440905758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3.7430554398351745E-2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0.39076965690214038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3.7430554398351745E-2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0.13425953440905758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0.22558427644859158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9.0285621620600249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1.053045780744899E-2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0.38259650954643121</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0.10666504636881058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1.1135678924068202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0.10666504636881058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0.38259650954643121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0.59141590143646283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7.8599860236616363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2.7812718300940338</c:v>
                </c:pt>
                <c:pt idx="1">
                  <c:v>4.6445016893810998</c:v>
                </c:pt>
                <c:pt idx="2">
                  <c:v>6.9357878261705883</c:v>
                </c:pt>
                <c:pt idx="3" formatCode="General">
                  <c:v>7.115279113495486</c:v>
                </c:pt>
                <c:pt idx="4">
                  <c:v>5.6904613794518353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3.79949150847817</c:v>
                </c:pt>
                <c:pt idx="1">
                  <c:v>5.6373932418186374</c:v>
                </c:pt>
                <c:pt idx="2">
                  <c:v>7.8553173356277179</c:v>
                </c:pt>
                <c:pt idx="3" formatCode="General">
                  <c:v>7.9619392085868821</c:v>
                </c:pt>
                <c:pt idx="4">
                  <c:v>6.5325733279171949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0.40679920820230908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0.3840567276928315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0.10707214427066791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1.1178179365216216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0.10707214427066791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0.3840567276928315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0.39374278425367315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6.5922001011283262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0.11815722206611845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0.36374614606037081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0.10140970596412835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1.0587028870695825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0.10140970596412835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0.36374614606036992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0.31528467713441799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8.0661930479374888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0.62581086072450987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0.50707993320192735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0.14137009418041568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1.4758836487214095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0.1413700941804148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0.50707993320192735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0.64416278218189049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7.331108297794545</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8.8193189997872352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0.31936899718541234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0.21452828787034228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5.9808882731939406E-2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0.62439621748935537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5.9808882731939406E-2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0.21452828787034228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0.19319917505533191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8.8193189997872352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8.9598029153539152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8.5408209372839519</c:v>
                </c:pt>
                <c:pt idx="1">
                  <c:v>7.9359025963740306</c:v>
                </c:pt>
                <c:pt idx="2">
                  <c:v>6.5922001011283262</c:v>
                </c:pt>
                <c:pt idx="3">
                  <c:v>7.0749206168050813</c:v>
                </c:pt>
                <c:pt idx="4">
                  <c:v>7.4458813751753921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7.637202179542828</c:v>
                </c:pt>
                <c:pt idx="2">
                  <c:v>6.408272257290359</c:v>
                </c:pt>
                <c:pt idx="3">
                  <c:v>6.8928339503528786</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0.18071445565854383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0.17996441544946329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5.0172733518687451E-2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0.52379619212381812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5.0172733518687451E-2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0.17996441544946329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0.2316654883404734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8.9598029153539152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7.876114709831354</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6.192052187729491E-2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0.27133942419294499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7.5647402788745488E-2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0.78974811109391307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7.56474027887446E-2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0.27133942419294499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0.51524578257634523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7.876114709831354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Northampton General Hospital (Acute)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Northampton General Hospital (Acute)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Northampton General Hospital (Acute)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Northampton General Hospital (Acute) (105)</c:v>
                </c:pt>
              </c:strCache>
            </c:strRef>
          </c:cat>
          <c:val>
            <c:numRef>
              <c:f>Sheet1!$G$2:$G$3</c:f>
              <c:numCache>
                <c:formatCode>0.0;;</c:formatCode>
                <c:ptCount val="2"/>
                <c:pt idx="0">
                  <c:v>7.0749206168050813</c:v>
                </c:pt>
                <c:pt idx="1">
                  <c:v>7.0749206168050813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Northampton General Hospital (Acute)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Northampton General Hospital (Acute)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Northampton General Hospital (Acute)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2.9250793831949187</c:v>
                </c:pt>
                <c:pt idx="1">
                  <c:v>2.9250793831949187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Northampton General Hospital (Acute)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Northampton General Hospital (Acute)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Northampton General Hospital (Acute)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Northampton General Hospital (Acute) (109)</c:v>
                </c:pt>
              </c:strCache>
            </c:strRef>
          </c:cat>
          <c:val>
            <c:numRef>
              <c:f>Sheet1!$G$2:$G$3</c:f>
              <c:numCache>
                <c:formatCode>0.0;;</c:formatCode>
                <c:ptCount val="2"/>
                <c:pt idx="0">
                  <c:v>7.9359025963740306</c:v>
                </c:pt>
                <c:pt idx="1">
                  <c:v>7.9359025963740306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Northampton General Hospital (Acute)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Northampton General Hospital (Acute)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Northampton General Hospital (Acute)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2.0640974036259694</c:v>
                </c:pt>
                <c:pt idx="1">
                  <c:v>2.0640974036259694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Sheet1!$G$2:$G$3</c:f>
              <c:numCache>
                <c:formatCode>0.0;;</c:formatCode>
                <c:ptCount val="2"/>
                <c:pt idx="0">
                  <c:v>6.1008040731097033</c:v>
                </c:pt>
                <c:pt idx="1">
                  <c:v>6.1008040731097033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Northampton General Hospital (Acute)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3.8991959268902967</c:v>
                </c:pt>
                <c:pt idx="1">
                  <c:v>3.8991959268902967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Northampton General Hospital (Acute) (247)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Northampton General Hospital (Acute) (247)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Northampton General Hospital (Acute) (247)</c:v>
                </c:pt>
              </c:strCache>
            </c:strRef>
          </c:cat>
          <c:val>
            <c:numRef>
              <c:f>Sheet1!$F$2:$F$3</c:f>
              <c:numCache>
                <c:formatCode>0.0;;</c:formatCode>
                <c:ptCount val="2"/>
                <c:pt idx="0">
                  <c:v>4.6445016893810998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Northampton General Hospital (Acute) (247)</c:v>
                </c:pt>
              </c:strCache>
            </c:strRef>
          </c:cat>
          <c:val>
            <c:numRef>
              <c:f>Sheet1!$G$2:$G$3</c:f>
              <c:numCache>
                <c:formatCode>0.0;;</c:formatCode>
                <c:ptCount val="2"/>
                <c:pt idx="0">
                  <c:v>0</c:v>
                </c:pt>
                <c:pt idx="1">
                  <c:v>4.6445016893810998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Northampton General Hospital (Acute) (247)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Northampton General Hospital (Acute) (247)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Northampton General Hospital (Acute) (247)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5.3554983106189002</c:v>
                </c:pt>
                <c:pt idx="1">
                  <c:v>5.3554983106189002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Sheet1!$E$2:$E$3</c:f>
              <c:numCache>
                <c:formatCode>0.0;;</c:formatCode>
                <c:ptCount val="2"/>
                <c:pt idx="0">
                  <c:v>7.7340965133941291</c:v>
                </c:pt>
                <c:pt idx="1">
                  <c:v>7.7340965133941291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Northampton General Hospital (Acute) (428)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2.2659034866058709</c:v>
                </c:pt>
                <c:pt idx="1">
                  <c:v>2.2659034866058709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586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RNS | Northampton General Hospital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586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RNS | Northampton General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RNS | Northampton General Hospital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Northampton General Hospital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19043701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26499925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18234659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68571795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460082953"/>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1696392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Northampton General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Northampton General Hospital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435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696316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22592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28189534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3975060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15060402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02456689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48982420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10480097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4622701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3934598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92731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1521183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1488161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08607290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54417628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64162016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44706058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8323206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0604166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4254311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8623778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493241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6303269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80397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98534713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7994768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8360282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57314964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61023275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33454449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08505209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958000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4340549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54704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77255252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631317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5929928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90663654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86238225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2857940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749246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53005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22695340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6837189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7795218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83307406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64316900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12119156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3132399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7416358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7563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09397989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5267921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49165781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96304342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0678604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0744506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109372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40949774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01711188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76286466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901039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70177675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52708961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13513286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71074165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89299222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17009114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01179141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1834586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28336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50300562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2945271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02300758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7197543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0686088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5644095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55630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41479379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8425219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46133489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02465816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66169053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58069241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0792414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72364881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68868519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976563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46078805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1024036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55751064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89811204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24726599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912608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2858603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07785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78069131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039366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2885249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0458371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45010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88685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1663691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8633765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02897026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8296468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1208243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4405708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40747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3127608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52193133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752615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4682074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834070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8335604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719097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03443565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3442333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8037185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4110989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8418994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5815308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830456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9070021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1913975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5265000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0819869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0008331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1877323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4597396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7224806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9047006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0167187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0828738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7496412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1616524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8381687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40573418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8041723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9715637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7716163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8609454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3441384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1835108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76184310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11271429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4213078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7014704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2750373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2696317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3267186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8457249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9133702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3418316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2574862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5167430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1823344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1283528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6830533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3571354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8860959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9303456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2334706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464425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8028582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66764959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19893120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77046285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0917146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57335224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29587595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58878550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976748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76689610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7258737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8980526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753351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2868356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095964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8119562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8547276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1368562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8832336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4994944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360387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225006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894670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2617658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5197724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16419025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21636605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91870425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413431979"/>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790176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520987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755796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342044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873256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138558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415101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298222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681221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4072571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0222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172004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6294412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192740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66074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912749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466801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083766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703155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230647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359548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0304329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897880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24201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07118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17109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18063267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48949814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83963422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61298081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388544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993907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854784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510894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207992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74308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86749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6309144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655639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38022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101739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430066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541470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94552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08252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9050834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07080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9643955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1814330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900863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700933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817086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10899</TotalTime>
  <Words>16038</Words>
  <Application>Microsoft Office PowerPoint</Application>
  <PresentationFormat>Widescreen</PresentationFormat>
  <Paragraphs>2015</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Northampton General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2025-08-04T02:50:19Z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